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29351B-C138-4EE7-8BB9-E6C70230A375}">
  <a:tblStyle styleId="{E429351B-C138-4EE7-8BB9-E6C70230A37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4588ff0a7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4588ff0a7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4588ff0a7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4588ff0a7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588ff0a7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588ff0a7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4588ff0a7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4588ff0a7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588ff0a7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588ff0a7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4588ff0a7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4588ff0a7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588ff0a7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588ff0a7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588ff0a7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588ff0a7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588ff0a7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588ff0a7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10" Type="http://schemas.openxmlformats.org/officeDocument/2006/relationships/image" Target="../media/image2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q0b_x8Yb7b8LuqvAKd8rleX0G9OLlgi6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RgkJ_AEmnWnHopFztCKKUZkzpixz8xaR/view" TargetMode="External"/><Relationship Id="rId6" Type="http://schemas.openxmlformats.org/officeDocument/2006/relationships/hyperlink" Target="http://drive.google.com/file/d/1nKFdms3mwA29XpH77udiwYTCLOCdUeUF/view" TargetMode="External"/><Relationship Id="rId7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iZ-KDBTt9BbspX7wKDTBW3Hqpx33z7e2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Ivi3fH9Qb-ZJAWPZUSTlWl6JTujPrsjh/view" TargetMode="External"/><Relationship Id="rId6" Type="http://schemas.openxmlformats.org/officeDocument/2006/relationships/hyperlink" Target="http://drive.google.com/file/d/1Kr4iKYMw5pIG_G6syIoBY1CToMtvcgFt/view" TargetMode="External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S2bqb07cnDo-GvahN5BLGOEs0qRU4jnZ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FF0rOnJ0pQ3X-QxR8Axfu4kJlN4OD_D2/view" TargetMode="External"/><Relationship Id="rId6" Type="http://schemas.openxmlformats.org/officeDocument/2006/relationships/hyperlink" Target="http://drive.google.com/file/d/1cnjmh_ZftWSC0h7C2VraMEzSZLQi5ZYf/view" TargetMode="External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i0JjscGhfvlXBBW1QvOsQ8-98Qm_yPvF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5wzWWGYHknVZ8maUHsnoBdCRVKmjouZX/view" TargetMode="External"/><Relationship Id="rId6" Type="http://schemas.openxmlformats.org/officeDocument/2006/relationships/hyperlink" Target="http://drive.google.com/file/d/1294r-LBsB2WpGe_ujp8Iw-5ojS2R_q8M/view" TargetMode="External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qBin27hchgqtKyCdplio_WzkjiDA_B9q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HFGBXTMlU0849ZKY4nJOhitVYovRwuFP/view" TargetMode="External"/><Relationship Id="rId6" Type="http://schemas.openxmlformats.org/officeDocument/2006/relationships/hyperlink" Target="http://drive.google.com/file/d/1IBpzSeS0y7nzJCVwyjKHyRJWxrY1dDgo/view" TargetMode="External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zJa4A54dMOAyJd7BeAGoLuxVbLuzhtKm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bScCNOwY407f3RHWzB4uVXWgD_7IY0sq/view" TargetMode="External"/><Relationship Id="rId6" Type="http://schemas.openxmlformats.org/officeDocument/2006/relationships/hyperlink" Target="http://drive.google.com/file/d/1oJYwjzBy6KX2amlhnk7hFX8CtTdxrc7s/view" TargetMode="External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3dKoEZGtOPLPwckk2eOAwcgwqeMwtYdA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J53bgorWheOXr_pvQX_jkyq9aXd1z1gt/view" TargetMode="External"/><Relationship Id="rId6" Type="http://schemas.openxmlformats.org/officeDocument/2006/relationships/hyperlink" Target="http://drive.google.com/file/d/1jbMSak9BXlbJhHNDmSEeU-116RxMh0sV/view" TargetMode="External"/><Relationship Id="rId7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Captured Soundscapes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Siddhant Bali 2022496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1 DES 514 DAVPW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3207" y="92025"/>
            <a:ext cx="1729137" cy="115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420" y="92020"/>
            <a:ext cx="1528275" cy="101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4600" y="75297"/>
            <a:ext cx="1399324" cy="105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2868" y="106082"/>
            <a:ext cx="1485977" cy="9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7">
            <a:alphaModFix/>
          </a:blip>
          <a:srcRect b="27422" l="0" r="0" t="29229"/>
          <a:stretch/>
        </p:blipFill>
        <p:spPr>
          <a:xfrm>
            <a:off x="113125" y="102300"/>
            <a:ext cx="2160826" cy="99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125" y="3830050"/>
            <a:ext cx="1152475" cy="11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26100" y="3219173"/>
            <a:ext cx="1763350" cy="176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829013" y="3663675"/>
            <a:ext cx="1485975" cy="14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Thank You</a:t>
            </a:r>
            <a:endParaRPr sz="6400"/>
          </a:p>
        </p:txBody>
      </p:sp>
      <p:sp>
        <p:nvSpPr>
          <p:cNvPr id="153" name="Google Shape;153;p22"/>
          <p:cNvSpPr txBox="1"/>
          <p:nvPr>
            <p:ph idx="4294967295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Siddhant Bali 2022496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Assignment 1 DES 514 DAVPW</a:t>
            </a:r>
            <a:endParaRPr/>
          </a:p>
        </p:txBody>
      </p:sp>
      <p:sp>
        <p:nvSpPr>
          <p:cNvPr id="154" name="Google Shape;154;p22"/>
          <p:cNvSpPr txBox="1"/>
          <p:nvPr/>
        </p:nvSpPr>
        <p:spPr>
          <a:xfrm>
            <a:off x="4804300" y="3663675"/>
            <a:ext cx="4028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chemeClr val="dk1"/>
                </a:solidFill>
              </a:rPr>
              <a:t>“</a:t>
            </a:r>
            <a:r>
              <a:rPr i="1" lang="en" sz="2000">
                <a:solidFill>
                  <a:schemeClr val="dk1"/>
                </a:solidFill>
              </a:rPr>
              <a:t>Higher frequencies need higher sample rates to sound good!”</a:t>
            </a:r>
            <a:endParaRPr i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dk1"/>
                </a:solidFill>
              </a:rPr>
              <a:t>:)</a:t>
            </a:r>
            <a:endParaRPr i="1" sz="2000">
              <a:solidFill>
                <a:schemeClr val="dk1"/>
              </a:solidFill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6313" y="277625"/>
            <a:ext cx="1485975" cy="14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: Classroom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3672550" y="1198650"/>
            <a:ext cx="5299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I recorded this during a regular class session with students talking and moving around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sound jumps between quiet moments and sudden loud voices or chair scraping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Creates a busy, active learning atmosphere that feels familiar to anyone who's been to school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Voices sound muffled like a phone call, hard to understand clearly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Speech is clearer but still missing some crispness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I can hear every paper rustle and footstep clearly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1" name="Google Shape;71;p14" title="recording_20250825-145235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39528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 title="recording_20250825-145340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552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 title="recording_20250825-145414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400" y="11524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43207" y="92025"/>
            <a:ext cx="1729137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Silence: Library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3672550" y="1198650"/>
            <a:ext cx="5299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Recorded in the quiet study area where people whisper and try not to make noise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It's never completely silent - I can hear air conditioning, distant footsteps, pages turning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Creates a peaceful, focused mood that makes you want to concentrate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Loses some of the subtle background details but main quietness remains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Captures most of the quiet ambient sounds well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I could pick up tiny sounds like someone's jacket moving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2" name="Google Shape;82;p15" title="recording_20250825-161915.wav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0300" y="39528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 title="recording_20250825-161953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6320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 title="recording_20250825-162030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4070" y="135495"/>
            <a:ext cx="1528275" cy="101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Rumbling: Metro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3672550" y="1198650"/>
            <a:ext cx="5299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Captured this while riding the metro - the train wheels on tracks create deep vibrations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sound is constant and powerful, you can feel it in your chest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Makes you feel the energy of city transportation and urban life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Loses that deep, rumbling feeling completely, sounds thin and weak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Gets some of the rumble but missing the powerful low end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I get the full impact of those low frequencies that make metro rides feel powerful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3" name="Google Shape;93;p16" title="recording_20250825-165633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475" y="39712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 title="recording_20250825-165815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475" y="2584938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 title="recording_20250825-165843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475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19875" y="102047"/>
            <a:ext cx="1399324" cy="105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Noise: Shower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3672550" y="1198650"/>
            <a:ext cx="52998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Recorded water hitting the shower walls and floor in my bathroom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It's like constant white noise that's actually quite relaxing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Creates a private, calming space where you can think or unwind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Water loses its crisp, fresh sound, becomes dull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Still sounds like water but not as bright and sparkly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I can hear individual water droplets and the bathroom's echo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4" name="Google Shape;104;p17" title="recording_20250825-201144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39670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 title="recording_20250825-201210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5828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 title="recording_20250825-201236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6368" y="163620"/>
            <a:ext cx="1485977" cy="9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Frequency: Ancient Brass Bowl Slap</a:t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3672550" y="1198650"/>
            <a:ext cx="5299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I hit an old brass singing bowl and recorded the ringing sound it makes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It starts with a sharp hit, then rings with beautiful high-pitched tones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Creates a spiritual, meditative feeling like you're in a temple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Sounds completely dead and boring, loses all the magic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Gets some of the ringing but cuts off the highest, most beautiful tones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You get all those shimmering high notes that make it sound magical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5" name="Google Shape;115;p18" title="recording_20250825-204344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39486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 title="recording_20250825-204417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6320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 title="recording_20250825-204443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 rotWithShape="1">
          <a:blip r:embed="rId7">
            <a:alphaModFix/>
          </a:blip>
          <a:srcRect b="27422" l="0" r="0" t="29229"/>
          <a:stretch/>
        </p:blipFill>
        <p:spPr>
          <a:xfrm>
            <a:off x="6673598" y="156025"/>
            <a:ext cx="2298753" cy="99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Frequency: Fry Pan Sizzling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3138875" y="1198650"/>
            <a:ext cx="60051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Recorded a metal frying pan with very hot water poured into it, creating deep metallic tones and sizzling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sound resonates with low, warm frequencies that you feel as much as hear, plus the sharp sizzle of water hitting hot metal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Reminds you of cooking and home, creates a cozy kitchen atmosphere with that familiar cooking sound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Sounds okay since it's mostly low frequencies, but loses some of the water sizzle detail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Captures the metallic tone and most of the sizzling sounds well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Gets both the deep pan resonance and all the crisp water sizzling sounds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6" name="Google Shape;126;p19" title="recording_20250825-204141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39486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 title="recording_20250825-204212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6320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 title="recording_20250825-204237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18900" y="0"/>
            <a:ext cx="1325100" cy="132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Ambience: Mechanical Keyboard Fast Strokes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2071525" y="1152475"/>
            <a:ext cx="132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16000 Hz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44100 Hz</a:t>
            </a:r>
            <a:endParaRPr/>
          </a:p>
        </p:txBody>
      </p:sp>
      <p:sp>
        <p:nvSpPr>
          <p:cNvPr id="136" name="Google Shape;136;p20"/>
          <p:cNvSpPr txBox="1"/>
          <p:nvPr/>
        </p:nvSpPr>
        <p:spPr>
          <a:xfrm>
            <a:off x="3672550" y="1198650"/>
            <a:ext cx="5299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Recorded myself typing quickly on my mechanical keyboard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Each key makes a satisfying click sound, creating a rhythm of productivity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Sounds like focused work, coding, or writing - very modern and technical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8000 Hz: The clicks lose their sharp, satisfying quality, sound mushy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16000 Hz: Good click sounds but missing some of the crispness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44100 Hz: Each key press sounds crisp and distinct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7" name="Google Shape;137;p20" title="recording_20250825-230508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395782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 title="recording_20250825-230534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26320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 title="recording_20250825-230621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300" y="11986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0650" y="-2"/>
            <a:ext cx="1763350" cy="17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Learned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11700" y="1152475"/>
            <a:ext cx="348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About the sounds: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Each location has its own sound personality - libraries feel calm, metros feel powerful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We're surrounded by human-made sounds in our daily lives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Some sounds help us focus (library quiet), others energize us (keyboard clicks)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About sample rates: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High-pitched sounds need high sample rates to sound good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Deep, rumbly sounds work fine at lower sample rates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singing bowl was the biggest victim of low sample rates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44.1kHz captures everything properly, like our ears actually hear it</a:t>
            </a:r>
            <a:endParaRPr/>
          </a:p>
        </p:txBody>
      </p:sp>
      <p:graphicFrame>
        <p:nvGraphicFramePr>
          <p:cNvPr id="147" name="Google Shape;147;p21"/>
          <p:cNvGraphicFramePr/>
          <p:nvPr/>
        </p:nvGraphicFramePr>
        <p:xfrm>
          <a:off x="3801325" y="955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{E429351B-C138-4EE7-8BB9-E6C70230A375}</a:tableStyleId>
              </a:tblPr>
              <a:tblGrid>
                <a:gridCol w="2521400"/>
                <a:gridCol w="796525"/>
                <a:gridCol w="864300"/>
                <a:gridCol w="965975"/>
              </a:tblGrid>
              <a:tr h="46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Sound Type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8kHz Quality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16kHz Quality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44.1kHz Quality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High frequency sounds</a:t>
                      </a:r>
                      <a:r>
                        <a:rPr lang="en" sz="1100"/>
                        <a:t> (bowl, keyboard)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Okay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Excellent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Low frequency sounds</a:t>
                      </a:r>
                      <a:r>
                        <a:rPr lang="en" sz="1100"/>
                        <a:t> (metro, pan)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Excellent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Mixed sounds</a:t>
                      </a:r>
                      <a:r>
                        <a:rPr lang="en" sz="1100"/>
                        <a:t> (classroom, shower)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Okay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Excellent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Quiet sounds</a:t>
                      </a:r>
                      <a:r>
                        <a:rPr lang="en" sz="1100"/>
                        <a:t> (library)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Excellent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